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1" r:id="rId3"/>
    <p:sldId id="262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5" autoAdjust="0"/>
    <p:restoredTop sz="94660"/>
  </p:normalViewPr>
  <p:slideViewPr>
    <p:cSldViewPr snapToGrid="0">
      <p:cViewPr varScale="1">
        <p:scale>
          <a:sx n="98" d="100"/>
          <a:sy n="98" d="100"/>
        </p:scale>
        <p:origin x="84" y="13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10C0DC-4336-1C7D-15AC-98A09D1B9B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34C509-A582-137C-2A14-1B14696392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436C72-0505-FA72-811B-04BBC677F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DE8E3E-FFFE-F029-3AA9-48EFEDCAB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86927E-D94C-C243-98B3-B4CECA339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584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27816D-040E-0BA5-623A-BFB0A06F6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FEA7C7-DA67-0D96-424E-9972A330B2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4F9E7B-22C9-05EC-95FC-92442AF24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973F9B-0C6A-8E21-4C4E-C70852987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29B208-63EC-EB71-2C68-6A8BDA5B8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128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4D94AD-7D09-7982-F6FE-5177A263C6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BC53C8-5047-4BAE-A7AB-104F9AE43C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C53159-8478-11E0-4488-1EB3641F6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B94479-FA32-0897-A4E7-DEA6DAFE4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C3E16E-C17F-D39D-D416-CF192884E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686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5FA0F1-26F5-55EA-63A8-9B910986F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9614EB-12E6-2A0F-86C0-07869A86F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DFDF54-5F05-067E-A273-4A1AA5239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0BB9B2-4572-7DFF-F45F-6745A547A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6D9C0F-1BA5-E17E-4F9E-06AD9FF3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584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18EE4-B596-C710-D64E-5C350AC66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2A14D6-477E-0986-4F4B-F3D90571D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CE346D-C00A-D497-A676-506D3F627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633073-ACF7-57E8-6D85-7C9767A5B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BBD75-03C3-EF98-FADE-C4834FC79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139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D0F9C8-2BCC-18D2-A6E5-1B26A17BD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FD6025-041B-48BC-C130-70C312CC32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2EEEF6-0A54-1CCE-1865-7A6E912A4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83476F-2C8A-5D1F-4A40-69A47B818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BDE7E8-313F-1292-5A14-7220740F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C0ADEF-0088-C5BB-97AB-797EF7480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19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8CEF9C-3F5A-CF20-217F-92EBE281D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EEC463-6ABA-23C0-581B-3DDB6A975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B0EE5B-D894-3DCA-5C80-E193EA08A8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2A24C7-4495-A6EA-7338-F47B6746C2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7757543-3591-8158-AE02-8B7252E127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8AC248-206E-B058-0164-006236038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2022-11-12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B5EEE5-18D0-73B1-C273-D52ADD023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5253A51-E8C5-DB59-FFA4-EC4E39429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30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8BD744-F1BB-CAF1-362A-0E09B4ED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28D46B3-5053-B28A-0CF3-C445212DD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B07FAA-B2E1-693A-279B-FA71A6992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5E4B0B-C76F-6F03-97B0-93E553BDE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347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42E391-662F-1A36-BC89-D5347BC23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A7BCF20-B230-CBAC-9C4E-D78A1246D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698B02-A565-A6B8-081B-56D885DA6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834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1227A8-DE80-78E1-4F53-5554CD77F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F9B252-941B-2C3C-8D95-BBFFC59B7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BBE09A-19E2-87C7-64F6-345A3B3745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1E9AA1-CAF8-922B-0354-D5B7F6460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1DEF62-21C7-95C2-9B42-67C5E8742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728F1C-7939-8FB9-0630-63B0DA9D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313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29C4FB-099A-E72B-49CC-0F25FFA73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DA6CE7-6FB3-E9CB-C068-0FC0E93C2F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C2283F-A88F-2472-D835-B7F2C668D4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1F5936-C340-B1A4-E6C0-6AA45ED43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5C3B28-D919-A947-5D39-BC205CC65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EE7A73-FC4C-4768-815E-95F56AED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18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347743-EBEC-89D6-C8D8-C6EB3F749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A972EA-036C-5AD3-0190-A9957E8AE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647B38-4DDE-C365-BBB3-B19204AB04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02D59-77B4-44F8-A9AE-0DDABB9CDA13}" type="datetimeFigureOut">
              <a:rPr lang="ko-KR" altLang="en-US" smtClean="0"/>
              <a:t>2022-11-12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C42DFD-6BB0-69F7-E36E-62C69E151C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7A9BA9-3418-0E9E-C72F-2BF63CAD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92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FAC2D6-075A-D26D-D1CC-5A2E250369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A8BE262-2B3F-F8F0-5DE5-D8F60EB75C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9D67AB-2512-8477-D3FE-470D5A750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184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17A286-6388-E047-2206-C3453D8FBD54}"/>
              </a:ext>
            </a:extLst>
          </p:cNvPr>
          <p:cNvSpPr/>
          <p:nvPr/>
        </p:nvSpPr>
        <p:spPr>
          <a:xfrm>
            <a:off x="671207" y="2312869"/>
            <a:ext cx="5710137" cy="179220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  <a:effectLst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C72FA4-10FD-B5BE-69F9-35FD68976446}"/>
              </a:ext>
            </a:extLst>
          </p:cNvPr>
          <p:cNvSpPr txBox="1"/>
          <p:nvPr/>
        </p:nvSpPr>
        <p:spPr>
          <a:xfrm>
            <a:off x="778213" y="2563464"/>
            <a:ext cx="56031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2D </a:t>
            </a:r>
            <a:r>
              <a:rPr lang="ko-KR" altLang="en-US" sz="28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게임프로그래밍</a:t>
            </a:r>
            <a:r>
              <a:rPr lang="en-US" altLang="ko-KR" sz="28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 3</a:t>
            </a:r>
            <a:r>
              <a:rPr lang="ko-KR" altLang="en-US" sz="28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차 발표</a:t>
            </a:r>
            <a:endParaRPr lang="en-US" altLang="ko-KR" sz="2800" dirty="0">
              <a:solidFill>
                <a:schemeClr val="bg1"/>
              </a:solidFill>
              <a:latin typeface="카페24 고운밤" pitchFamily="2" charset="-127"/>
              <a:ea typeface="카페24 고운밤" pitchFamily="2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카페24 고운밤" pitchFamily="2" charset="-127"/>
              <a:ea typeface="카페24 고운밤" pitchFamily="2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한국공학대학교 </a:t>
            </a:r>
            <a:r>
              <a:rPr lang="en-US" altLang="ko-KR" sz="28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2021182027 </a:t>
            </a:r>
            <a:r>
              <a:rPr lang="ko-KR" altLang="en-US" sz="28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이권용</a:t>
            </a:r>
          </a:p>
        </p:txBody>
      </p:sp>
    </p:spTree>
    <p:extLst>
      <p:ext uri="{BB962C8B-B14F-4D97-AF65-F5344CB8AC3E}">
        <p14:creationId xmlns:p14="http://schemas.microsoft.com/office/powerpoint/2010/main" val="1565332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7ACEEC4-952B-85A0-CE72-9808647CD0B1}"/>
              </a:ext>
            </a:extLst>
          </p:cNvPr>
          <p:cNvSpPr txBox="1"/>
          <p:nvPr/>
        </p:nvSpPr>
        <p:spPr>
          <a:xfrm>
            <a:off x="181939" y="0"/>
            <a:ext cx="2575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개발 계획</a:t>
            </a:r>
            <a:r>
              <a:rPr lang="en-US" altLang="ko-KR" sz="32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-70%</a:t>
            </a:r>
            <a:endParaRPr lang="ko-KR" altLang="en-US" sz="3200" dirty="0">
              <a:solidFill>
                <a:schemeClr val="bg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7B788F9C-4E95-2890-1D97-7ED6387E88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508078"/>
              </p:ext>
            </p:extLst>
          </p:nvPr>
        </p:nvGraphicFramePr>
        <p:xfrm>
          <a:off x="46521" y="622300"/>
          <a:ext cx="11963540" cy="583836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986657">
                  <a:extLst>
                    <a:ext uri="{9D8B030D-6E8A-4147-A177-3AD203B41FA5}">
                      <a16:colId xmlns:a16="http://schemas.microsoft.com/office/drawing/2014/main" val="1229897279"/>
                    </a:ext>
                  </a:extLst>
                </a:gridCol>
                <a:gridCol w="2536314">
                  <a:extLst>
                    <a:ext uri="{9D8B030D-6E8A-4147-A177-3AD203B41FA5}">
                      <a16:colId xmlns:a16="http://schemas.microsoft.com/office/drawing/2014/main" val="4161190779"/>
                    </a:ext>
                  </a:extLst>
                </a:gridCol>
                <a:gridCol w="7746208">
                  <a:extLst>
                    <a:ext uri="{9D8B030D-6E8A-4147-A177-3AD203B41FA5}">
                      <a16:colId xmlns:a16="http://schemas.microsoft.com/office/drawing/2014/main" val="2582146434"/>
                    </a:ext>
                  </a:extLst>
                </a:gridCol>
                <a:gridCol w="694361">
                  <a:extLst>
                    <a:ext uri="{9D8B030D-6E8A-4147-A177-3AD203B41FA5}">
                      <a16:colId xmlns:a16="http://schemas.microsoft.com/office/drawing/2014/main" val="2283093156"/>
                    </a:ext>
                  </a:extLst>
                </a:gridCol>
              </a:tblGrid>
              <a:tr h="290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수집과 좌표 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캐릭터 리소스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100%</a:t>
                      </a: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7443031"/>
                  </a:ext>
                </a:extLst>
              </a:tr>
              <a:tr h="26361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주차</a:t>
                      </a:r>
                      <a:endParaRPr lang="en-US" altLang="ko-KR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개체 애니메이션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플레이어들의 이동 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펀치 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발차기 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대시</a:t>
                      </a:r>
                      <a:r>
                        <a:rPr lang="en-US" altLang="ko-KR" sz="1400" dirty="0"/>
                        <a:t> , </a:t>
                      </a:r>
                      <a:r>
                        <a:rPr lang="ko-KR" altLang="en-US" sz="1400" dirty="0"/>
                        <a:t>점프 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앉기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70%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015581"/>
                  </a:ext>
                </a:extLst>
              </a:tr>
              <a:tr h="2636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플레이어들의 이동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펀치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발차기까지 구현 완료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531580"/>
                  </a:ext>
                </a:extLst>
              </a:tr>
              <a:tr h="314255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시간 제한 구현</a:t>
                      </a:r>
                      <a:endParaRPr lang="en-US" altLang="ko-KR" sz="1400" dirty="0"/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제한 시간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분 </a:t>
                      </a:r>
                      <a:r>
                        <a:rPr lang="en-US" altLang="ko-KR" sz="1400" dirty="0"/>
                        <a:t>30</a:t>
                      </a:r>
                      <a:r>
                        <a:rPr lang="ko-KR" altLang="en-US" sz="1400" dirty="0"/>
                        <a:t>초를 설정하고 구현 </a:t>
                      </a:r>
                      <a:r>
                        <a:rPr lang="en-US" altLang="ko-KR" sz="1400" dirty="0"/>
                        <a:t>–(</a:t>
                      </a:r>
                      <a:r>
                        <a:rPr lang="ko-KR" altLang="en-US" sz="1400" dirty="0"/>
                        <a:t>숫자 </a:t>
                      </a:r>
                      <a:r>
                        <a:rPr lang="ko-KR" altLang="en-US" sz="1400" dirty="0" err="1"/>
                        <a:t>스프라이트로</a:t>
                      </a:r>
                      <a:r>
                        <a:rPr lang="ko-KR" altLang="en-US" sz="1400" dirty="0"/>
                        <a:t> 초 구현 </a:t>
                      </a:r>
                      <a:r>
                        <a:rPr lang="ko-KR" altLang="en-US" sz="1400" dirty="0" err="1"/>
                        <a:t>생각중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657374"/>
                  </a:ext>
                </a:extLst>
              </a:tr>
              <a:tr h="2636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시간 제한 구현 완료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83939"/>
                  </a:ext>
                </a:extLst>
              </a:tr>
              <a:tr h="193745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체력 시스템 구현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체력 감소 애니메이션 처리</a:t>
                      </a:r>
                      <a:r>
                        <a:rPr lang="en-US" altLang="ko-KR" sz="1400" dirty="0"/>
                        <a:t> (</a:t>
                      </a:r>
                      <a:r>
                        <a:rPr lang="ko-KR" altLang="en-US" sz="1400" dirty="0"/>
                        <a:t>아군 객체 펀치 끝 좌표와 상대 객체 좌표를 찾아 체력 감소 구현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790110"/>
                  </a:ext>
                </a:extLst>
              </a:tr>
              <a:tr h="2151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체력 감소 애니메이션은 구현 완료했고 타격 박스 정밀화만 하면 끝</a:t>
                      </a:r>
                      <a:endParaRPr lang="en-US" altLang="ko-KR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694360"/>
                  </a:ext>
                </a:extLst>
              </a:tr>
              <a:tr h="332736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시작 화면 추가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중간 점검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시작 화면 추가</a:t>
                      </a:r>
                      <a:r>
                        <a:rPr lang="en-US" altLang="ko-KR" sz="1400" dirty="0"/>
                        <a:t>  1~4</a:t>
                      </a:r>
                      <a:r>
                        <a:rPr lang="ko-KR" altLang="en-US" sz="1400" dirty="0"/>
                        <a:t>주차 부족한 점 보완하고 버그 수정</a:t>
                      </a:r>
                      <a:endParaRPr lang="en-US" altLang="ko-KR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676420"/>
                  </a:ext>
                </a:extLst>
              </a:tr>
              <a:tr h="2636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시작 화면 추가 완료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938563"/>
                  </a:ext>
                </a:extLst>
              </a:tr>
              <a:tr h="26361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캐릭터 선택화면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캐릭터 선택화면을 추가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및 캐릭터 추가</a:t>
                      </a:r>
                      <a:endParaRPr lang="en-US" altLang="ko-KR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563011"/>
                  </a:ext>
                </a:extLst>
              </a:tr>
              <a:tr h="2636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아직 시작 못했음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502937"/>
                  </a:ext>
                </a:extLst>
              </a:tr>
              <a:tr h="314572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7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효과음 부여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게임 종료화면 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타격 기술에 효과음 부여</a:t>
                      </a:r>
                      <a:r>
                        <a:rPr lang="en-US" altLang="ko-KR" sz="1400" dirty="0"/>
                        <a:t> , </a:t>
                      </a:r>
                      <a:r>
                        <a:rPr lang="ko-KR" altLang="en-US" sz="1400" dirty="0"/>
                        <a:t>종료 화면에 승패 표시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30%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868535"/>
                  </a:ext>
                </a:extLst>
              </a:tr>
              <a:tr h="2636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배경음악은 넣었고 타격 효과음은 넣기만 하면 됨</a:t>
                      </a:r>
                      <a:r>
                        <a:rPr lang="en-US" altLang="ko-KR" sz="1400" dirty="0"/>
                        <a:t>. </a:t>
                      </a:r>
                      <a:r>
                        <a:rPr lang="ko-KR" altLang="en-US" sz="1400" dirty="0"/>
                        <a:t>종료 화면 승패 표시는 아직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365482"/>
                  </a:ext>
                </a:extLst>
              </a:tr>
              <a:tr h="26361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8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타격 타이밍 조정 및 </a:t>
                      </a:r>
                      <a:r>
                        <a:rPr lang="ko-KR" altLang="en-US" sz="1400" dirty="0" err="1"/>
                        <a:t>피격시</a:t>
                      </a:r>
                      <a:r>
                        <a:rPr lang="ko-KR" altLang="en-US" sz="1400" dirty="0"/>
                        <a:t> 애니메이션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타격 타이밍 조정 및 피격 애니메이션 구현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피격시에는 타격 불가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컨트롤 불가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방어 키만 가능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0%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877800"/>
                  </a:ext>
                </a:extLst>
              </a:tr>
              <a:tr h="1300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849547"/>
                  </a:ext>
                </a:extLst>
              </a:tr>
              <a:tr h="26361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9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부족한 </a:t>
                      </a:r>
                      <a:r>
                        <a:rPr lang="ko-KR" altLang="en-US" sz="1400" dirty="0"/>
                        <a:t>점 보완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부족했던 주차 계속해서 보완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0%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46263"/>
                  </a:ext>
                </a:extLst>
              </a:tr>
              <a:tr h="2636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1586186"/>
                  </a:ext>
                </a:extLst>
              </a:tr>
              <a:tr h="26361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보완 </a:t>
                      </a:r>
                      <a:r>
                        <a:rPr lang="en-US" altLang="ko-KR" sz="1400" dirty="0"/>
                        <a:t>/ </a:t>
                      </a:r>
                      <a:r>
                        <a:rPr lang="ko-KR" altLang="en-US" sz="1400" dirty="0"/>
                        <a:t>최종점검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전투 중 발생하는 버그 수정 </a:t>
                      </a:r>
                      <a:r>
                        <a:rPr lang="en-US" altLang="ko-KR" sz="1400" dirty="0"/>
                        <a:t>/ </a:t>
                      </a:r>
                      <a:r>
                        <a:rPr lang="ko-KR" altLang="en-US" sz="1400" dirty="0"/>
                        <a:t>최종 점검</a:t>
                      </a:r>
                      <a:r>
                        <a:rPr lang="en-US" altLang="ko-KR" sz="1400" dirty="0"/>
                        <a:t> </a:t>
                      </a:r>
                      <a:endParaRPr lang="ko-KR" alt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0%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199556"/>
                  </a:ext>
                </a:extLst>
              </a:tr>
              <a:tr h="2636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837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8208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D9DA5B8-D178-BC9C-9BBE-4D4F7506D2AC}"/>
              </a:ext>
            </a:extLst>
          </p:cNvPr>
          <p:cNvCxnSpPr/>
          <p:nvPr/>
        </p:nvCxnSpPr>
        <p:spPr>
          <a:xfrm>
            <a:off x="463685" y="771610"/>
            <a:ext cx="1126463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7ACEEC4-952B-85A0-CE72-9808647CD0B1}"/>
              </a:ext>
            </a:extLst>
          </p:cNvPr>
          <p:cNvSpPr txBox="1"/>
          <p:nvPr/>
        </p:nvSpPr>
        <p:spPr>
          <a:xfrm>
            <a:off x="463685" y="85270"/>
            <a:ext cx="3518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Commit </a:t>
            </a:r>
            <a:r>
              <a:rPr lang="ko-KR" altLang="en-US" sz="40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통계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21CF64-43D1-2911-12E9-843C67284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06" y="1122389"/>
            <a:ext cx="5060637" cy="329585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35B8AB6-5B49-316D-D6F4-5C7E04C23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915" y="1122388"/>
            <a:ext cx="5197813" cy="32983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DAA0C4-B586-C78D-5BA4-6EB9BF112CCF}"/>
              </a:ext>
            </a:extLst>
          </p:cNvPr>
          <p:cNvSpPr txBox="1"/>
          <p:nvPr/>
        </p:nvSpPr>
        <p:spPr>
          <a:xfrm>
            <a:off x="574486" y="4476632"/>
            <a:ext cx="4960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차 과제 당시 </a:t>
            </a:r>
            <a:r>
              <a:rPr lang="ko-KR" altLang="en-US" sz="3200" dirty="0" err="1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커밋</a:t>
            </a:r>
            <a:r>
              <a:rPr lang="ko-KR" altLang="en-US" sz="32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 통계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139BEC-ACBB-29F5-8078-439E395819DB}"/>
              </a:ext>
            </a:extLst>
          </p:cNvPr>
          <p:cNvSpPr txBox="1"/>
          <p:nvPr/>
        </p:nvSpPr>
        <p:spPr>
          <a:xfrm>
            <a:off x="6291956" y="4476632"/>
            <a:ext cx="4960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현재 </a:t>
            </a:r>
            <a:r>
              <a:rPr lang="ko-KR" altLang="en-US" sz="3200" dirty="0" err="1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커밋</a:t>
            </a:r>
            <a:r>
              <a:rPr lang="ko-KR" altLang="en-US" sz="32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 통계</a:t>
            </a:r>
          </a:p>
        </p:txBody>
      </p:sp>
    </p:spTree>
    <p:extLst>
      <p:ext uri="{BB962C8B-B14F-4D97-AF65-F5344CB8AC3E}">
        <p14:creationId xmlns:p14="http://schemas.microsoft.com/office/powerpoint/2010/main" val="1371305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252</Words>
  <Application>Microsoft Office PowerPoint</Application>
  <PresentationFormat>와이드스크린</PresentationFormat>
  <Paragraphs>55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7" baseType="lpstr">
      <vt:lpstr>맑은 고딕</vt:lpstr>
      <vt:lpstr>카페24 고운밤</vt:lpstr>
      <vt:lpstr>Arial</vt:lpstr>
      <vt:lpstr>Office 테마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이권용(2021182027)</dc:creator>
  <cp:lastModifiedBy>이권용(2021182027)</cp:lastModifiedBy>
  <cp:revision>10</cp:revision>
  <dcterms:created xsi:type="dcterms:W3CDTF">2022-10-17T03:47:20Z</dcterms:created>
  <dcterms:modified xsi:type="dcterms:W3CDTF">2022-11-12T11:38:10Z</dcterms:modified>
</cp:coreProperties>
</file>